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87A3B-123D-4CC9-8E3F-81B23320275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E347D-025E-4AA7-A373-31A5C47FD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34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347D-025E-4AA7-A373-31A5C47FDE6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25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3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66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79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1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91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843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466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04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46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  </a:t>
            </a:r>
            <a:r>
              <a:rPr lang="ru-RU" b="1" dirty="0" smtClean="0"/>
              <a:t>                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класс на тему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«Русские народные игры как средство приобщения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национальной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культуре и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традициям русского народа»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ПРАЗДНИК ЗАБЫТЫХ ИГР\IMG_7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7102"/>
            <a:ext cx="3347864" cy="2510898"/>
          </a:xfrm>
          <a:prstGeom prst="rect">
            <a:avLst/>
          </a:prstGeom>
          <a:noFill/>
        </p:spPr>
      </p:pic>
      <p:pic>
        <p:nvPicPr>
          <p:cNvPr id="8" name="Рисунок 7" descr="F:\ПРАЗДНИК ЗАБЫТЫХ ИГР\IMG_79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347102"/>
            <a:ext cx="3491879" cy="2510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ПРАЗДНИК ЗАБЫТЫХ ИГР\IMG_79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30746"/>
            <a:ext cx="2952328" cy="2171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:\ПРАЗДНИК ЗАБЫТЫХ ИГР\IMG_796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5044" y="4221088"/>
            <a:ext cx="3088956" cy="263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483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507288" cy="6126163"/>
          </a:xfrm>
        </p:spPr>
        <p:txBody>
          <a:bodyPr>
            <a:normAutofit fontScale="70000" lnSpcReduction="20000"/>
          </a:bodyPr>
          <a:lstStyle/>
          <a:p>
            <a:r>
              <a:rPr lang="ru-RU" sz="41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«Дедушка Водяной» (хороводная)</a:t>
            </a:r>
            <a:endParaRPr lang="ru-RU" sz="41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Водяной выбирается по считалке: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Раз, два, три, четыре, пять.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иду детей считать –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Водяного выбирать.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Раз, два, три –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Водяным будешь ты!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Дети становятся в круг. «Водяной» – в центре круга с завязанными глазами. Дети идут по кругу со словами:</a:t>
            </a: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Дедушка Водяной!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Что сидишь ты под водой.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Выйди, выйди, хоть на час,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Угадай кого из нас!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После этих слов «Водяной» на ощупь определяет ребенка, стоящего перед ним.  Угаданный ребенок становится «Водяным».</a:t>
            </a:r>
            <a:r>
              <a:rPr lang="ru-RU" dirty="0" smtClean="0"/>
              <a:t> </a:t>
            </a:r>
          </a:p>
          <a:p>
            <a:r>
              <a:rPr lang="ru-RU" dirty="0" smtClean="0"/>
              <a:t>(Записано со слов жителей села</a:t>
            </a:r>
            <a:r>
              <a:rPr lang="ru-RU" i="1" dirty="0" smtClean="0"/>
              <a:t>  </a:t>
            </a:r>
            <a:r>
              <a:rPr lang="ru-RU" i="1" dirty="0" err="1" smtClean="0"/>
              <a:t>Шляхово</a:t>
            </a:r>
            <a:r>
              <a:rPr lang="ru-RU" i="1" dirty="0" smtClean="0"/>
              <a:t> </a:t>
            </a:r>
            <a:r>
              <a:rPr lang="ru-RU" i="1" dirty="0" err="1" smtClean="0"/>
              <a:t>Корочанского</a:t>
            </a:r>
            <a:r>
              <a:rPr lang="ru-RU" i="1" dirty="0" smtClean="0"/>
              <a:t> района.)  </a:t>
            </a:r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8080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русские народные игры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Такие игры проводятся на прогулках, на праздниках, развлечениях, досугах, занятиях физкультурой.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закреплять представления детей о фольклоре и русских народных играх; продолжать развивать двигательную активность детей, ловкость, быстроту, пространственную ориентировку; приучать к самостоятельному выполнению правил.</a:t>
            </a:r>
            <a:r>
              <a:rPr lang="ru-RU" sz="2800" b="1" dirty="0" smtClean="0"/>
              <a:t>  </a:t>
            </a:r>
            <a:endParaRPr lang="ru-RU" sz="2800" dirty="0" smtClean="0"/>
          </a:p>
          <a:p>
            <a:r>
              <a:rPr lang="ru-RU" sz="2800" b="1" dirty="0" smtClean="0"/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3789040"/>
            <a:ext cx="5229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РУССКАЯ НАРОДНАЯ ИГРА </a:t>
            </a:r>
            <a:b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«СНЕЖНАЯ БАБА»</a:t>
            </a: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9734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считалке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выбирается «Снежная баба»: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Бабу снежную лепили.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 дворе поставили.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Поиграть мы с ней решили,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водить заставили.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Раз, два, три, «Баба снежная», води!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«Баба снежная» становится в отведенное место.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крадутся к ней, напевая (на мотив «Ах вы, сени, мои сени…) слова: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Баба снежная сидит,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Утром дремлет, днями спит,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Вечерами тихо ждет,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Ночью всех пугать идет!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(Если роль ведущего выпала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мальчика, то называем его «Дед снежный».)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 После этих слов  ВОДЯЩИЙ «замораживает» детей. Тех, кого он заморозил, остаются на месте. После окончания игры, подсчитываются пойманные дети.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  «Городки», «Лапта»,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Перетягивание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каната», «Пекарь»(или в мою молодость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клепы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др.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Много русских народных игр с мячами, палками, камушками.</a:t>
            </a:r>
          </a:p>
          <a:p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57309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Игры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состязания (спортивные)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развитие интереса к народным играм; развитие физических качеств (скоростных, силовых, гибкости, выносливости и координации); формирование у воспитанников потребности в двигательной активности и физическом совершенствовании.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510051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                                    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ПРАЗДНИК ЗАБЫТЫХ ИГР\IMG_79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792" y="116632"/>
            <a:ext cx="4846488" cy="37114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3933055"/>
            <a:ext cx="79928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84713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Используемая литература: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О. Л. Князева, М. Д.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Маханева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Приобщение детей к истокам русской народной культуры. – Санкт-Петербург; «Детство-Пресс», 2008.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Кенеман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 В. Детские подвижные игры народов мира. – М.; Просвещение, 1988.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Ф. Литвинова Русские народные подвижные игры. – М; Просвещение, 1986.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 Ф. Губанова Развитие игровой деятельности. – М.; Мозаика-Синтез, 2009.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 Н. Кондратьева «Мы», Программа экологического образования детей. – СПб: М 94 «Детство-Пресс», 2006.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Собиратели – работники культуры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Белгородчины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Записи коренных жителей сел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Белгородчины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1994-1995.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024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847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        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F:\ПРАЗДНИК ЗАБЫТЫХ ИГР\IMG_789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56992"/>
            <a:ext cx="4356483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ПРАЗДНИК ЗАБЫТЫХ ИГР\IMG_79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2771">
            <a:off x="4470531" y="3424795"/>
            <a:ext cx="4068452" cy="312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:\фото февраль 018\IMG_93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0"/>
            <a:ext cx="3816424" cy="32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фото февраль 018\IMG_93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60649"/>
            <a:ext cx="3096344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717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35846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F:\ПРАЗДНИК ЗАБЫТЫХ ИГР\IMG_791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3816423" cy="316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ПРАЗДНИК ЗАБЫТЫХ ИГР\IMG_79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57013">
            <a:off x="4355976" y="689789"/>
            <a:ext cx="4032448" cy="367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ПРАЗДНИК ЗАБЫТЫХ ИГР\IMG_79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3717032"/>
            <a:ext cx="3960439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ПРАЗДНИК ЗАБЫТЫХ ИГР\IMG_79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362808"/>
            <a:ext cx="3590221" cy="2162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079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       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      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ПРАЗДНИК ЗАБЫТЫХ ИГР\IMG_7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6597">
            <a:off x="309501" y="3501232"/>
            <a:ext cx="3697338" cy="29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F:\ПРАЗДНИК ЗАБЫТЫХ ИГР\IMG_79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3351">
            <a:off x="5326150" y="3874988"/>
            <a:ext cx="3172219" cy="2564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:\фото февраль 018\IMG_93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1" y="0"/>
            <a:ext cx="352839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фото февраль 018\IMG_93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0"/>
            <a:ext cx="352839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:\фото февраль 018\IMG_93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5881" y="2636912"/>
            <a:ext cx="2784309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71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872208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огромном разнообразии видов игр и их классификаций, я разделила фольклорные игры на следующие категории: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интеллектуальные;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пением и танцами (хороводные);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подвижные;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– состязания (спортивные).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Интеллектуальные игры</a:t>
            </a: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Очень любят дети  и взрослые, поэтому эти игры очень кстати  на праздниках, досугах, викторинах, развлечениях, родительских собраниях.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закрепить представления детей и взрослых о фольклоре; приучать к самостоятельному выполнению правил; развивать творческие способности; развивать речь детей.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/>
          <a:lstStyle/>
          <a:p>
            <a:r>
              <a:rPr lang="ru-RU" dirty="0" smtClean="0"/>
              <a:t>Приходит Петрушка (игрушка).</a:t>
            </a:r>
          </a:p>
          <a:p>
            <a:r>
              <a:rPr lang="ru-RU" dirty="0" smtClean="0"/>
              <a:t>- Здравствуйте, ребята! Хотите со мною игру затеять? (Да.) </a:t>
            </a:r>
            <a:br>
              <a:rPr lang="ru-RU" dirty="0" smtClean="0"/>
            </a:br>
            <a:r>
              <a:rPr lang="ru-RU" dirty="0" smtClean="0"/>
              <a:t>Тогда я спрячусь, а вы меня позовите.</a:t>
            </a:r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01817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5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Аюшки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!»</a:t>
            </a:r>
            <a:endParaRPr lang="ru-RU" sz="24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 Петрушка!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Петрушка: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Аюшки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Где ты был?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Петрушка: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 бабушки!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принес?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Петрушка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Оладушки!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Где же они?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Петрушка: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 лавкой!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Дети: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Экий, Петрушка, ты чудак!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Петрушка: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вы, дети, как?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Дети: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бы оладушки на стол положили да и съели.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Петрушка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Ладно, в другой раз так и сделаю. (Прячется.)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Петрушка прячется, игра продолжается дальше.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389440"/>
          </a:xfrm>
        </p:spPr>
        <p:txBody>
          <a:bodyPr>
            <a:norm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Дети: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 Петрушка!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Петрушка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Аюшки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Дети: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Где ты был?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Петрушка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 бабушки!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Дети: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принес?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Петрушка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Сапожки.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Дети: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они?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Петрушка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я сделал так, как вы велели: на стол поставил и съел.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Петрушка прячется, игра продолжается дальше.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45"/>
            <a:ext cx="306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29711"/>
            <a:ext cx="9144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Дети, давайте с вами затеем вот какую игру: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                        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«Купили бабка с дедкой…»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Купили бабка с дедкой себе курочку.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Курочка по зернышку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ку-дах-тах-тах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Купили бабка с дедкой себе уточку.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Уточка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та-та-та-та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Курочка по зернышку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ку-дах-тах-тах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Купили бабка с дедкой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индюшеночка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Индюшенок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шалды-балды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Уточка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та-та-та-та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Курочка по зернышку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ку-дах-тах-тах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Купили бабка с дедкой поросеночка.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Поросенок хрюки-хрюки.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Индюшенок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шалды-балды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Уточка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та-та-та-та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 Курочка по зернышку </a:t>
            </a:r>
            <a:r>
              <a:rPr lang="ru-RU" sz="2000" dirty="0" err="1" smtClean="0"/>
              <a:t>ку-дах-тах-тах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Купили бабка с дедкой </a:t>
            </a:r>
            <a:r>
              <a:rPr lang="ru-RU" sz="2000" dirty="0" err="1" smtClean="0"/>
              <a:t>коровеночка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Коровенок муки-муки,</a:t>
            </a:r>
          </a:p>
          <a:p>
            <a:r>
              <a:rPr lang="ru-RU" sz="2000" dirty="0" smtClean="0"/>
              <a:t>Поросенок хрюки-хрюки.</a:t>
            </a:r>
          </a:p>
          <a:p>
            <a:r>
              <a:rPr lang="ru-RU" sz="2000" dirty="0" err="1" smtClean="0"/>
              <a:t>Индюшенок</a:t>
            </a:r>
            <a:r>
              <a:rPr lang="ru-RU" sz="2000" dirty="0" smtClean="0"/>
              <a:t> </a:t>
            </a:r>
            <a:r>
              <a:rPr lang="ru-RU" sz="2000" dirty="0" err="1" smtClean="0"/>
              <a:t>шалды-балды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Уточка </a:t>
            </a:r>
            <a:r>
              <a:rPr lang="ru-RU" sz="2000" dirty="0" err="1" smtClean="0"/>
              <a:t>та-та-та-та</a:t>
            </a:r>
            <a:r>
              <a:rPr lang="ru-RU" sz="2000" dirty="0" smtClean="0"/>
              <a:t>,</a:t>
            </a:r>
          </a:p>
          <a:p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с пением и танцами (хороводные)</a:t>
            </a:r>
            <a:endParaRPr lang="ru-RU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  Такие игры проводятся на праздниках, развлечениях, посиделках, досугах, концертах.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  Цель: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умения выразительно и ритмично двигаться; знакомство с русскими народными плясками, хороводами; развитие игрового творчества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329215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Курочка по зернышку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ку-дах-тах-тах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Купили бабка с дедкой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лошаденочка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Лошаденок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иго-го-ки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Коровенок муки-муки,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Поросенок хрюки-хрюки.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Индюшенок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шалды-балды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Уточка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та-та-та-та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Курочка по зернышку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ку-дах-тах-тах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310</Words>
  <Application>Microsoft Office PowerPoint</Application>
  <PresentationFormat>Экран (4:3)</PresentationFormat>
  <Paragraphs>120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При огромном разнообразии видов игр и их классификаций, я разделила фольклорные игры на следующие категории: игры интеллектуальные; игры с пением и танцами (хороводные); игры подвижные; игры – состязания (спортивные). Интеллектуальные игры   Очень любят дети  и взрослые, поэтому эти игры очень кстати  на праздниках, досугах, викторинах, развлечениях, родительских собраниях.    Цель: закрепить представления детей и взрослых о фольклоре; приучать к самостоятельному выполнению правил; развивать творческие способности; развивать речь детей.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</dc:creator>
  <cp:lastModifiedBy>EVM</cp:lastModifiedBy>
  <cp:revision>19</cp:revision>
  <dcterms:created xsi:type="dcterms:W3CDTF">2018-11-29T11:03:53Z</dcterms:created>
  <dcterms:modified xsi:type="dcterms:W3CDTF">2018-12-06T19:01:35Z</dcterms:modified>
</cp:coreProperties>
</file>